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
  </p:notesMasterIdLst>
  <p:handoutMasterIdLst>
    <p:handoutMasterId r:id="rId5"/>
  </p:handoutMasterIdLst>
  <p:sldIdLst>
    <p:sldId id="419" r:id="rId2"/>
    <p:sldId id="420" r:id="rId3"/>
  </p:sldIdLst>
  <p:sldSz cx="6858000" cy="9144000" type="screen4x3"/>
  <p:notesSz cx="9601200" cy="7315200"/>
  <p:defaultTextStyle>
    <a:defPPr>
      <a:defRPr lang="en-US"/>
    </a:defPPr>
    <a:lvl1pPr algn="l" rtl="0" eaLnBrk="0" fontAlgn="base" hangingPunct="0">
      <a:lnSpc>
        <a:spcPct val="150000"/>
      </a:lnSpc>
      <a:spcBef>
        <a:spcPct val="50000"/>
      </a:spcBef>
      <a:spcAft>
        <a:spcPct val="0"/>
      </a:spcAft>
      <a:buClr>
        <a:schemeClr val="accent2"/>
      </a:buClr>
      <a:buFont typeface="Wingdings" pitchFamily="2" charset="2"/>
      <a:buChar char="l"/>
      <a:defRPr sz="2400" kern="1200">
        <a:solidFill>
          <a:schemeClr val="tx1"/>
        </a:solidFill>
        <a:latin typeface="Arial" charset="0"/>
        <a:ea typeface="+mn-ea"/>
        <a:cs typeface="+mn-cs"/>
      </a:defRPr>
    </a:lvl1pPr>
    <a:lvl2pPr marL="457200" algn="l" rtl="0" eaLnBrk="0" fontAlgn="base" hangingPunct="0">
      <a:lnSpc>
        <a:spcPct val="150000"/>
      </a:lnSpc>
      <a:spcBef>
        <a:spcPct val="50000"/>
      </a:spcBef>
      <a:spcAft>
        <a:spcPct val="0"/>
      </a:spcAft>
      <a:buClr>
        <a:schemeClr val="accent2"/>
      </a:buClr>
      <a:buFont typeface="Wingdings" pitchFamily="2" charset="2"/>
      <a:buChar char="l"/>
      <a:defRPr sz="2400" kern="1200">
        <a:solidFill>
          <a:schemeClr val="tx1"/>
        </a:solidFill>
        <a:latin typeface="Arial" charset="0"/>
        <a:ea typeface="+mn-ea"/>
        <a:cs typeface="+mn-cs"/>
      </a:defRPr>
    </a:lvl2pPr>
    <a:lvl3pPr marL="914400" algn="l" rtl="0" eaLnBrk="0" fontAlgn="base" hangingPunct="0">
      <a:lnSpc>
        <a:spcPct val="150000"/>
      </a:lnSpc>
      <a:spcBef>
        <a:spcPct val="50000"/>
      </a:spcBef>
      <a:spcAft>
        <a:spcPct val="0"/>
      </a:spcAft>
      <a:buClr>
        <a:schemeClr val="accent2"/>
      </a:buClr>
      <a:buFont typeface="Wingdings" pitchFamily="2" charset="2"/>
      <a:buChar char="l"/>
      <a:defRPr sz="2400" kern="1200">
        <a:solidFill>
          <a:schemeClr val="tx1"/>
        </a:solidFill>
        <a:latin typeface="Arial" charset="0"/>
        <a:ea typeface="+mn-ea"/>
        <a:cs typeface="+mn-cs"/>
      </a:defRPr>
    </a:lvl3pPr>
    <a:lvl4pPr marL="1371600" algn="l" rtl="0" eaLnBrk="0" fontAlgn="base" hangingPunct="0">
      <a:lnSpc>
        <a:spcPct val="150000"/>
      </a:lnSpc>
      <a:spcBef>
        <a:spcPct val="50000"/>
      </a:spcBef>
      <a:spcAft>
        <a:spcPct val="0"/>
      </a:spcAft>
      <a:buClr>
        <a:schemeClr val="accent2"/>
      </a:buClr>
      <a:buFont typeface="Wingdings" pitchFamily="2" charset="2"/>
      <a:buChar char="l"/>
      <a:defRPr sz="2400" kern="1200">
        <a:solidFill>
          <a:schemeClr val="tx1"/>
        </a:solidFill>
        <a:latin typeface="Arial" charset="0"/>
        <a:ea typeface="+mn-ea"/>
        <a:cs typeface="+mn-cs"/>
      </a:defRPr>
    </a:lvl4pPr>
    <a:lvl5pPr marL="1828800" algn="l" rtl="0" eaLnBrk="0" fontAlgn="base" hangingPunct="0">
      <a:lnSpc>
        <a:spcPct val="150000"/>
      </a:lnSpc>
      <a:spcBef>
        <a:spcPct val="50000"/>
      </a:spcBef>
      <a:spcAft>
        <a:spcPct val="0"/>
      </a:spcAft>
      <a:buClr>
        <a:schemeClr val="accent2"/>
      </a:buClr>
      <a:buFont typeface="Wingdings" pitchFamily="2" charset="2"/>
      <a:buChar char="l"/>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15:guide id="1" orient="horz" pos="2303" userDrawn="1">
          <p15:clr>
            <a:srgbClr val="A4A3A4"/>
          </p15:clr>
        </p15:guide>
        <p15:guide id="2" pos="302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FFFFFF"/>
    <a:srgbClr val="114FFB"/>
    <a:srgbClr val="FAFD00"/>
    <a:srgbClr val="FDC0E5"/>
    <a:srgbClr val="00FF00"/>
    <a:srgbClr val="F95A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48" autoAdjust="0"/>
    <p:restoredTop sz="94694" autoAdjust="0"/>
  </p:normalViewPr>
  <p:slideViewPr>
    <p:cSldViewPr snapToGrid="0">
      <p:cViewPr varScale="1">
        <p:scale>
          <a:sx n="87" d="100"/>
          <a:sy n="87" d="100"/>
        </p:scale>
        <p:origin x="2424" y="208"/>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8" d="100"/>
          <a:sy n="78" d="100"/>
        </p:scale>
        <p:origin x="-750" y="-78"/>
      </p:cViewPr>
      <p:guideLst>
        <p:guide orient="horz" pos="2303"/>
        <p:guide pos="302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0"/>
            <a:ext cx="4161012" cy="325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0133" tIns="0" rIns="20133" bIns="0" numCol="1" anchor="t" anchorCtr="0" compatLnSpc="1">
            <a:prstTxWarp prst="textNoShape">
              <a:avLst/>
            </a:prstTxWarp>
          </a:bodyPr>
          <a:lstStyle>
            <a:lvl1pPr defTabSz="966742">
              <a:lnSpc>
                <a:spcPct val="100000"/>
              </a:lnSpc>
              <a:spcBef>
                <a:spcPct val="0"/>
              </a:spcBef>
              <a:buClrTx/>
              <a:buFontTx/>
              <a:buNone/>
              <a:defRPr sz="1000" i="1">
                <a:solidFill>
                  <a:schemeClr val="tx2"/>
                </a:solidFill>
              </a:defRPr>
            </a:lvl1pPr>
          </a:lstStyle>
          <a:p>
            <a:endParaRPr lang="en-US" altLang="en-US"/>
          </a:p>
        </p:txBody>
      </p:sp>
      <p:sp>
        <p:nvSpPr>
          <p:cNvPr id="3075" name="Rectangle 3"/>
          <p:cNvSpPr>
            <a:spLocks noGrp="1" noChangeArrowheads="1"/>
          </p:cNvSpPr>
          <p:nvPr>
            <p:ph type="dt" sz="quarter" idx="1"/>
          </p:nvPr>
        </p:nvSpPr>
        <p:spPr bwMode="auto">
          <a:xfrm>
            <a:off x="5440188" y="0"/>
            <a:ext cx="4161012" cy="325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0133" tIns="0" rIns="20133" bIns="0" numCol="1" anchor="t" anchorCtr="0" compatLnSpc="1">
            <a:prstTxWarp prst="textNoShape">
              <a:avLst/>
            </a:prstTxWarp>
          </a:bodyPr>
          <a:lstStyle>
            <a:lvl1pPr algn="r" defTabSz="966742">
              <a:lnSpc>
                <a:spcPct val="100000"/>
              </a:lnSpc>
              <a:spcBef>
                <a:spcPct val="0"/>
              </a:spcBef>
              <a:buClrTx/>
              <a:buFontTx/>
              <a:buNone/>
              <a:defRPr sz="1000" i="1">
                <a:solidFill>
                  <a:schemeClr val="tx2"/>
                </a:solidFill>
              </a:defRPr>
            </a:lvl1pPr>
          </a:lstStyle>
          <a:p>
            <a:endParaRPr lang="en-US" altLang="en-US"/>
          </a:p>
        </p:txBody>
      </p:sp>
      <p:sp>
        <p:nvSpPr>
          <p:cNvPr id="3076" name="Rectangle 4"/>
          <p:cNvSpPr>
            <a:spLocks noGrp="1" noChangeArrowheads="1"/>
          </p:cNvSpPr>
          <p:nvPr>
            <p:ph type="ftr" sz="quarter" idx="2"/>
          </p:nvPr>
        </p:nvSpPr>
        <p:spPr bwMode="auto">
          <a:xfrm>
            <a:off x="1" y="6910183"/>
            <a:ext cx="4161012" cy="405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0133" tIns="0" rIns="20133" bIns="0" numCol="1" anchor="b" anchorCtr="0" compatLnSpc="1">
            <a:prstTxWarp prst="textNoShape">
              <a:avLst/>
            </a:prstTxWarp>
          </a:bodyPr>
          <a:lstStyle>
            <a:lvl1pPr defTabSz="966742">
              <a:lnSpc>
                <a:spcPct val="100000"/>
              </a:lnSpc>
              <a:spcBef>
                <a:spcPct val="0"/>
              </a:spcBef>
              <a:buClrTx/>
              <a:buFontTx/>
              <a:buNone/>
              <a:defRPr sz="1000" i="1">
                <a:solidFill>
                  <a:schemeClr val="tx2"/>
                </a:solidFill>
              </a:defRPr>
            </a:lvl1pPr>
          </a:lstStyle>
          <a:p>
            <a:endParaRPr lang="en-US" altLang="en-US"/>
          </a:p>
        </p:txBody>
      </p:sp>
      <p:sp>
        <p:nvSpPr>
          <p:cNvPr id="3077" name="Rectangle 5"/>
          <p:cNvSpPr>
            <a:spLocks noGrp="1" noChangeArrowheads="1"/>
          </p:cNvSpPr>
          <p:nvPr>
            <p:ph type="sldNum" sz="quarter" idx="3"/>
          </p:nvPr>
        </p:nvSpPr>
        <p:spPr bwMode="auto">
          <a:xfrm>
            <a:off x="5440188" y="6910183"/>
            <a:ext cx="4161012" cy="405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0133" tIns="0" rIns="20133" bIns="0" numCol="1" anchor="b" anchorCtr="0" compatLnSpc="1">
            <a:prstTxWarp prst="textNoShape">
              <a:avLst/>
            </a:prstTxWarp>
          </a:bodyPr>
          <a:lstStyle>
            <a:lvl1pPr algn="r" defTabSz="966742">
              <a:lnSpc>
                <a:spcPct val="100000"/>
              </a:lnSpc>
              <a:spcBef>
                <a:spcPct val="0"/>
              </a:spcBef>
              <a:buClrTx/>
              <a:buFontTx/>
              <a:buNone/>
              <a:defRPr sz="1000" i="1">
                <a:solidFill>
                  <a:schemeClr val="tx2"/>
                </a:solidFill>
              </a:defRPr>
            </a:lvl1pPr>
          </a:lstStyle>
          <a:p>
            <a:fld id="{9C25D0C3-0554-4EFF-8EE1-D46DD5C5A929}" type="slidenum">
              <a:rPr lang="en-US" altLang="en-US"/>
              <a:pPr/>
              <a:t>‹#›</a:t>
            </a:fld>
            <a:endParaRPr lang="en-US" altLang="en-US"/>
          </a:p>
        </p:txBody>
      </p:sp>
      <p:sp>
        <p:nvSpPr>
          <p:cNvPr id="3078" name="Rectangle 6"/>
          <p:cNvSpPr>
            <a:spLocks noChangeArrowheads="1"/>
          </p:cNvSpPr>
          <p:nvPr/>
        </p:nvSpPr>
        <p:spPr bwMode="auto">
          <a:xfrm>
            <a:off x="126440" y="6958929"/>
            <a:ext cx="946748" cy="329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7321" tIns="48661" rIns="97321" bIns="48661" anchor="ctr">
            <a:spAutoFit/>
          </a:bodyPr>
          <a:lstStyle>
            <a:lvl1pPr defTabSz="930275">
              <a:spcBef>
                <a:spcPct val="0"/>
              </a:spcBef>
              <a:defRPr sz="2400">
                <a:solidFill>
                  <a:schemeClr val="tx1"/>
                </a:solidFill>
                <a:latin typeface="Times New Roman" pitchFamily="18" charset="0"/>
              </a:defRPr>
            </a:lvl1pPr>
            <a:lvl2pPr marL="466725" defTabSz="930275">
              <a:spcBef>
                <a:spcPct val="0"/>
              </a:spcBef>
              <a:defRPr sz="2400">
                <a:solidFill>
                  <a:schemeClr val="tx1"/>
                </a:solidFill>
                <a:latin typeface="Times New Roman" pitchFamily="18" charset="0"/>
              </a:defRPr>
            </a:lvl2pPr>
            <a:lvl3pPr marL="930275" defTabSz="930275">
              <a:spcBef>
                <a:spcPct val="0"/>
              </a:spcBef>
              <a:defRPr sz="2400">
                <a:solidFill>
                  <a:schemeClr val="tx1"/>
                </a:solidFill>
                <a:latin typeface="Times New Roman" pitchFamily="18" charset="0"/>
              </a:defRPr>
            </a:lvl3pPr>
            <a:lvl4pPr marL="1395413" defTabSz="930275">
              <a:spcBef>
                <a:spcPct val="0"/>
              </a:spcBef>
              <a:defRPr sz="2400">
                <a:solidFill>
                  <a:schemeClr val="tx1"/>
                </a:solidFill>
                <a:latin typeface="Times New Roman" pitchFamily="18" charset="0"/>
              </a:defRPr>
            </a:lvl4pPr>
            <a:lvl5pPr marL="1860550" defTabSz="930275">
              <a:spcBef>
                <a:spcPct val="0"/>
              </a:spcBef>
              <a:defRPr sz="2400">
                <a:solidFill>
                  <a:schemeClr val="tx1"/>
                </a:solidFill>
                <a:latin typeface="Times New Roman" pitchFamily="18" charset="0"/>
              </a:defRPr>
            </a:lvl5pPr>
            <a:lvl6pPr marL="2317750" defTabSz="930275" eaLnBrk="0" fontAlgn="base" hangingPunct="0">
              <a:spcBef>
                <a:spcPct val="0"/>
              </a:spcBef>
              <a:spcAft>
                <a:spcPct val="0"/>
              </a:spcAft>
              <a:defRPr sz="2400">
                <a:solidFill>
                  <a:schemeClr val="tx1"/>
                </a:solidFill>
                <a:latin typeface="Times New Roman" pitchFamily="18" charset="0"/>
              </a:defRPr>
            </a:lvl6pPr>
            <a:lvl7pPr marL="2774950" defTabSz="930275" eaLnBrk="0" fontAlgn="base" hangingPunct="0">
              <a:spcBef>
                <a:spcPct val="0"/>
              </a:spcBef>
              <a:spcAft>
                <a:spcPct val="0"/>
              </a:spcAft>
              <a:defRPr sz="2400">
                <a:solidFill>
                  <a:schemeClr val="tx1"/>
                </a:solidFill>
                <a:latin typeface="Times New Roman" pitchFamily="18" charset="0"/>
              </a:defRPr>
            </a:lvl7pPr>
            <a:lvl8pPr marL="3232150" defTabSz="930275" eaLnBrk="0" fontAlgn="base" hangingPunct="0">
              <a:spcBef>
                <a:spcPct val="0"/>
              </a:spcBef>
              <a:spcAft>
                <a:spcPct val="0"/>
              </a:spcAft>
              <a:defRPr sz="2400">
                <a:solidFill>
                  <a:schemeClr val="tx1"/>
                </a:solidFill>
                <a:latin typeface="Times New Roman" pitchFamily="18" charset="0"/>
              </a:defRPr>
            </a:lvl8pPr>
            <a:lvl9pPr marL="3689350" defTabSz="930275" eaLnBrk="0" fontAlgn="base" hangingPunct="0">
              <a:spcBef>
                <a:spcPct val="0"/>
              </a:spcBef>
              <a:spcAft>
                <a:spcPct val="0"/>
              </a:spcAft>
              <a:defRPr sz="2400">
                <a:solidFill>
                  <a:schemeClr val="tx1"/>
                </a:solidFill>
                <a:latin typeface="Times New Roman" pitchFamily="18" charset="0"/>
              </a:defRPr>
            </a:lvl9pPr>
          </a:lstStyle>
          <a:p>
            <a:pPr>
              <a:lnSpc>
                <a:spcPct val="100000"/>
              </a:lnSpc>
              <a:buClrTx/>
              <a:buFontTx/>
              <a:buNone/>
            </a:pPr>
            <a:fld id="{231E0DC5-FBF4-4526-B71F-0E67FFBBF5BB}" type="datetime1">
              <a:rPr lang="en-US" altLang="en-US" sz="1500" i="1">
                <a:effectLst>
                  <a:outerShdw blurRad="38100" dist="38100" dir="2700000" algn="tl">
                    <a:srgbClr val="C0C0C0"/>
                  </a:outerShdw>
                </a:effectLst>
                <a:latin typeface="Arial" charset="0"/>
              </a:rPr>
              <a:pPr>
                <a:lnSpc>
                  <a:spcPct val="100000"/>
                </a:lnSpc>
                <a:buClrTx/>
                <a:buFontTx/>
                <a:buNone/>
              </a:pPr>
              <a:t>7/24/19</a:t>
            </a:fld>
            <a:endParaRPr lang="en-US" altLang="en-US" sz="1500" i="1">
              <a:effectLst>
                <a:outerShdw blurRad="38100" dist="38100" dir="2700000" algn="tl">
                  <a:srgbClr val="C0C0C0"/>
                </a:outerShdw>
              </a:effectLst>
              <a:latin typeface="Arial" charset="0"/>
            </a:endParaRPr>
          </a:p>
        </p:txBody>
      </p:sp>
      <p:sp>
        <p:nvSpPr>
          <p:cNvPr id="3079" name="Rectangle 7"/>
          <p:cNvSpPr>
            <a:spLocks noChangeArrowheads="1"/>
          </p:cNvSpPr>
          <p:nvPr/>
        </p:nvSpPr>
        <p:spPr bwMode="auto">
          <a:xfrm>
            <a:off x="9042575" y="6957269"/>
            <a:ext cx="432185" cy="329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7321" tIns="48661" rIns="97321" bIns="48661" anchor="ctr">
            <a:spAutoFit/>
          </a:bodyPr>
          <a:lstStyle>
            <a:lvl1pPr defTabSz="930275">
              <a:spcBef>
                <a:spcPct val="0"/>
              </a:spcBef>
              <a:defRPr sz="2400">
                <a:solidFill>
                  <a:schemeClr val="tx1"/>
                </a:solidFill>
                <a:latin typeface="Times New Roman" pitchFamily="18" charset="0"/>
              </a:defRPr>
            </a:lvl1pPr>
            <a:lvl2pPr marL="466725" defTabSz="930275">
              <a:spcBef>
                <a:spcPct val="0"/>
              </a:spcBef>
              <a:defRPr sz="2400">
                <a:solidFill>
                  <a:schemeClr val="tx1"/>
                </a:solidFill>
                <a:latin typeface="Times New Roman" pitchFamily="18" charset="0"/>
              </a:defRPr>
            </a:lvl2pPr>
            <a:lvl3pPr marL="930275" defTabSz="930275">
              <a:spcBef>
                <a:spcPct val="0"/>
              </a:spcBef>
              <a:defRPr sz="2400">
                <a:solidFill>
                  <a:schemeClr val="tx1"/>
                </a:solidFill>
                <a:latin typeface="Times New Roman" pitchFamily="18" charset="0"/>
              </a:defRPr>
            </a:lvl3pPr>
            <a:lvl4pPr marL="1395413" defTabSz="930275">
              <a:spcBef>
                <a:spcPct val="0"/>
              </a:spcBef>
              <a:defRPr sz="2400">
                <a:solidFill>
                  <a:schemeClr val="tx1"/>
                </a:solidFill>
                <a:latin typeface="Times New Roman" pitchFamily="18" charset="0"/>
              </a:defRPr>
            </a:lvl4pPr>
            <a:lvl5pPr marL="1860550" defTabSz="930275">
              <a:spcBef>
                <a:spcPct val="0"/>
              </a:spcBef>
              <a:defRPr sz="2400">
                <a:solidFill>
                  <a:schemeClr val="tx1"/>
                </a:solidFill>
                <a:latin typeface="Times New Roman" pitchFamily="18" charset="0"/>
              </a:defRPr>
            </a:lvl5pPr>
            <a:lvl6pPr marL="2317750" defTabSz="930275" eaLnBrk="0" fontAlgn="base" hangingPunct="0">
              <a:spcBef>
                <a:spcPct val="0"/>
              </a:spcBef>
              <a:spcAft>
                <a:spcPct val="0"/>
              </a:spcAft>
              <a:defRPr sz="2400">
                <a:solidFill>
                  <a:schemeClr val="tx1"/>
                </a:solidFill>
                <a:latin typeface="Times New Roman" pitchFamily="18" charset="0"/>
              </a:defRPr>
            </a:lvl6pPr>
            <a:lvl7pPr marL="2774950" defTabSz="930275" eaLnBrk="0" fontAlgn="base" hangingPunct="0">
              <a:spcBef>
                <a:spcPct val="0"/>
              </a:spcBef>
              <a:spcAft>
                <a:spcPct val="0"/>
              </a:spcAft>
              <a:defRPr sz="2400">
                <a:solidFill>
                  <a:schemeClr val="tx1"/>
                </a:solidFill>
                <a:latin typeface="Times New Roman" pitchFamily="18" charset="0"/>
              </a:defRPr>
            </a:lvl7pPr>
            <a:lvl8pPr marL="3232150" defTabSz="930275" eaLnBrk="0" fontAlgn="base" hangingPunct="0">
              <a:spcBef>
                <a:spcPct val="0"/>
              </a:spcBef>
              <a:spcAft>
                <a:spcPct val="0"/>
              </a:spcAft>
              <a:defRPr sz="2400">
                <a:solidFill>
                  <a:schemeClr val="tx1"/>
                </a:solidFill>
                <a:latin typeface="Times New Roman" pitchFamily="18" charset="0"/>
              </a:defRPr>
            </a:lvl8pPr>
            <a:lvl9pPr marL="3689350" defTabSz="930275" eaLnBrk="0" fontAlgn="base" hangingPunct="0">
              <a:spcBef>
                <a:spcPct val="0"/>
              </a:spcBef>
              <a:spcAft>
                <a:spcPct val="0"/>
              </a:spcAft>
              <a:defRPr sz="2400">
                <a:solidFill>
                  <a:schemeClr val="tx1"/>
                </a:solidFill>
                <a:latin typeface="Times New Roman" pitchFamily="18" charset="0"/>
              </a:defRPr>
            </a:lvl9pPr>
          </a:lstStyle>
          <a:p>
            <a:pPr algn="r">
              <a:lnSpc>
                <a:spcPct val="100000"/>
              </a:lnSpc>
              <a:buClrTx/>
              <a:buFontTx/>
              <a:buNone/>
            </a:pPr>
            <a:fld id="{9D3EB753-F100-4017-9AB3-EA95DCBB5386}" type="slidenum">
              <a:rPr lang="en-US" altLang="en-US" sz="1500" i="1">
                <a:effectLst>
                  <a:outerShdw blurRad="38100" dist="38100" dir="2700000" algn="tl">
                    <a:srgbClr val="C0C0C0"/>
                  </a:outerShdw>
                </a:effectLst>
                <a:latin typeface="Arial" charset="0"/>
              </a:rPr>
              <a:pPr algn="r">
                <a:lnSpc>
                  <a:spcPct val="100000"/>
                </a:lnSpc>
                <a:buClrTx/>
                <a:buFontTx/>
                <a:buNone/>
              </a:pPr>
              <a:t>‹#›</a:t>
            </a:fld>
            <a:endParaRPr lang="en-US" altLang="en-US" sz="1500" i="1">
              <a:effectLst>
                <a:outerShdw blurRad="38100" dist="38100" dir="2700000" algn="tl">
                  <a:srgbClr val="C0C0C0"/>
                </a:outerShdw>
              </a:effectLst>
              <a:latin typeface="Arial" charset="0"/>
            </a:endParaRPr>
          </a:p>
        </p:txBody>
      </p:sp>
    </p:spTree>
    <p:extLst>
      <p:ext uri="{BB962C8B-B14F-4D97-AF65-F5344CB8AC3E}">
        <p14:creationId xmlns:p14="http://schemas.microsoft.com/office/powerpoint/2010/main" val="1208284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 y="0"/>
            <a:ext cx="4161012" cy="325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0133" tIns="0" rIns="20133" bIns="0" numCol="1" anchor="t" anchorCtr="0" compatLnSpc="1">
            <a:prstTxWarp prst="textNoShape">
              <a:avLst/>
            </a:prstTxWarp>
          </a:bodyPr>
          <a:lstStyle>
            <a:lvl1pPr defTabSz="966742">
              <a:lnSpc>
                <a:spcPct val="100000"/>
              </a:lnSpc>
              <a:spcBef>
                <a:spcPct val="0"/>
              </a:spcBef>
              <a:buClrTx/>
              <a:buFontTx/>
              <a:buNone/>
              <a:defRPr sz="1000" i="1">
                <a:latin typeface="Times New Roman" pitchFamily="18" charset="0"/>
              </a:defRPr>
            </a:lvl1pPr>
          </a:lstStyle>
          <a:p>
            <a:endParaRPr lang="en-US" altLang="en-US"/>
          </a:p>
        </p:txBody>
      </p:sp>
      <p:sp>
        <p:nvSpPr>
          <p:cNvPr id="2051" name="Rectangle 3"/>
          <p:cNvSpPr>
            <a:spLocks noGrp="1" noChangeArrowheads="1"/>
          </p:cNvSpPr>
          <p:nvPr>
            <p:ph type="dt" idx="1"/>
          </p:nvPr>
        </p:nvSpPr>
        <p:spPr bwMode="auto">
          <a:xfrm>
            <a:off x="5440188" y="0"/>
            <a:ext cx="4161012" cy="325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0133" tIns="0" rIns="20133" bIns="0" numCol="1" anchor="t" anchorCtr="0" compatLnSpc="1">
            <a:prstTxWarp prst="textNoShape">
              <a:avLst/>
            </a:prstTxWarp>
          </a:bodyPr>
          <a:lstStyle>
            <a:lvl1pPr algn="r" defTabSz="966742">
              <a:lnSpc>
                <a:spcPct val="100000"/>
              </a:lnSpc>
              <a:spcBef>
                <a:spcPct val="0"/>
              </a:spcBef>
              <a:buClrTx/>
              <a:buFontTx/>
              <a:buNone/>
              <a:defRPr sz="1000" i="1">
                <a:latin typeface="Times New Roman" pitchFamily="18" charset="0"/>
              </a:defRPr>
            </a:lvl1pPr>
          </a:lstStyle>
          <a:p>
            <a:endParaRPr lang="en-US" altLang="en-US"/>
          </a:p>
        </p:txBody>
      </p:sp>
      <p:sp>
        <p:nvSpPr>
          <p:cNvPr id="2052" name="Rectangle 4"/>
          <p:cNvSpPr>
            <a:spLocks noGrp="1" noChangeArrowheads="1"/>
          </p:cNvSpPr>
          <p:nvPr>
            <p:ph type="ftr" sz="quarter" idx="4"/>
          </p:nvPr>
        </p:nvSpPr>
        <p:spPr bwMode="auto">
          <a:xfrm>
            <a:off x="1" y="6910183"/>
            <a:ext cx="4161012" cy="405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0133" tIns="0" rIns="20133" bIns="0" numCol="1" anchor="b" anchorCtr="0" compatLnSpc="1">
            <a:prstTxWarp prst="textNoShape">
              <a:avLst/>
            </a:prstTxWarp>
          </a:bodyPr>
          <a:lstStyle>
            <a:lvl1pPr defTabSz="966742">
              <a:lnSpc>
                <a:spcPct val="100000"/>
              </a:lnSpc>
              <a:spcBef>
                <a:spcPct val="0"/>
              </a:spcBef>
              <a:buClrTx/>
              <a:buFontTx/>
              <a:buNone/>
              <a:defRPr sz="1000" i="1">
                <a:latin typeface="Times New Roman" pitchFamily="18" charset="0"/>
              </a:defRPr>
            </a:lvl1pPr>
          </a:lstStyle>
          <a:p>
            <a:endParaRPr lang="en-US" altLang="en-US"/>
          </a:p>
        </p:txBody>
      </p:sp>
      <p:sp>
        <p:nvSpPr>
          <p:cNvPr id="2053" name="Rectangle 5"/>
          <p:cNvSpPr>
            <a:spLocks noGrp="1" noChangeArrowheads="1"/>
          </p:cNvSpPr>
          <p:nvPr>
            <p:ph type="sldNum" sz="quarter" idx="5"/>
          </p:nvPr>
        </p:nvSpPr>
        <p:spPr bwMode="auto">
          <a:xfrm>
            <a:off x="5440188" y="6910183"/>
            <a:ext cx="4161012" cy="405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0133" tIns="0" rIns="20133" bIns="0" numCol="1" anchor="b" anchorCtr="0" compatLnSpc="1">
            <a:prstTxWarp prst="textNoShape">
              <a:avLst/>
            </a:prstTxWarp>
          </a:bodyPr>
          <a:lstStyle>
            <a:lvl1pPr algn="r" defTabSz="966742">
              <a:lnSpc>
                <a:spcPct val="100000"/>
              </a:lnSpc>
              <a:spcBef>
                <a:spcPct val="0"/>
              </a:spcBef>
              <a:buClrTx/>
              <a:buFontTx/>
              <a:buNone/>
              <a:defRPr sz="1000" i="1">
                <a:latin typeface="Times New Roman" pitchFamily="18" charset="0"/>
              </a:defRPr>
            </a:lvl1pPr>
          </a:lstStyle>
          <a:p>
            <a:fld id="{8A4F33BD-1FD1-4133-82AA-4D4BA9B1724D}" type="slidenum">
              <a:rPr lang="en-US" altLang="en-US"/>
              <a:pPr/>
              <a:t>‹#›</a:t>
            </a:fld>
            <a:endParaRPr lang="en-US" altLang="en-US"/>
          </a:p>
        </p:txBody>
      </p:sp>
      <p:sp>
        <p:nvSpPr>
          <p:cNvPr id="2054" name="Rectangle 6"/>
          <p:cNvSpPr>
            <a:spLocks noGrp="1" noChangeArrowheads="1"/>
          </p:cNvSpPr>
          <p:nvPr>
            <p:ph type="body" sz="quarter" idx="3"/>
          </p:nvPr>
        </p:nvSpPr>
        <p:spPr bwMode="auto">
          <a:xfrm>
            <a:off x="1280818" y="3475841"/>
            <a:ext cx="7039566" cy="3289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7321" tIns="48661" rIns="97321" bIns="48661" numCol="1" anchor="t" anchorCtr="0" compatLnSpc="1">
            <a:prstTxWarp prst="textNoShape">
              <a:avLst/>
            </a:prstTxWarp>
          </a:bodyPr>
          <a:lstStyle/>
          <a:p>
            <a:pPr lvl="0"/>
            <a:r>
              <a:rPr lang="en-US" altLang="en-US"/>
              <a:t>Click to edit Master notes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5" name="Rectangle 7"/>
          <p:cNvSpPr>
            <a:spLocks noGrp="1" noRot="1" noChangeAspect="1" noChangeArrowheads="1" noTextEdit="1"/>
          </p:cNvSpPr>
          <p:nvPr>
            <p:ph type="sldImg" idx="2"/>
          </p:nvPr>
        </p:nvSpPr>
        <p:spPr bwMode="auto">
          <a:xfrm>
            <a:off x="3775075" y="550863"/>
            <a:ext cx="2052638" cy="2738437"/>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13395307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851D70BF-E80E-4130-9F0A-236466BFDBBE}" type="slidenum">
              <a:rPr lang="en-US" altLang="en-US"/>
              <a:pPr/>
              <a:t>1</a:t>
            </a:fld>
            <a:endParaRPr lang="en-US" altLang="en-US"/>
          </a:p>
        </p:txBody>
      </p:sp>
      <p:sp>
        <p:nvSpPr>
          <p:cNvPr id="268290" name="Rectangle 2"/>
          <p:cNvSpPr>
            <a:spLocks noGrp="1" noChangeArrowheads="1"/>
          </p:cNvSpPr>
          <p:nvPr>
            <p:ph type="body" idx="1"/>
          </p:nvPr>
        </p:nvSpPr>
        <p:spPr>
          <a:ln/>
        </p:spPr>
        <p:txBody>
          <a:bodyPr/>
          <a:lstStyle/>
          <a:p>
            <a:endParaRPr lang="en-US" altLang="en-US"/>
          </a:p>
        </p:txBody>
      </p:sp>
      <p:sp>
        <p:nvSpPr>
          <p:cNvPr id="268291"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007978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74B2E2F4-353C-4D6B-87B5-4E037194C2E7}" type="slidenum">
              <a:rPr lang="en-US" altLang="en-US"/>
              <a:pPr/>
              <a:t>2</a:t>
            </a:fld>
            <a:endParaRPr lang="en-US" altLang="en-US"/>
          </a:p>
        </p:txBody>
      </p:sp>
      <p:sp>
        <p:nvSpPr>
          <p:cNvPr id="350210" name="Rectangle 2"/>
          <p:cNvSpPr>
            <a:spLocks noGrp="1" noRot="1" noChangeAspect="1" noChangeArrowheads="1" noTextEdit="1"/>
          </p:cNvSpPr>
          <p:nvPr>
            <p:ph type="sldImg"/>
          </p:nvPr>
        </p:nvSpPr>
        <p:spPr>
          <a:xfrm>
            <a:off x="3773488" y="549275"/>
            <a:ext cx="2054225" cy="2741613"/>
          </a:xfrm>
          <a:ln/>
        </p:spPr>
      </p:sp>
      <p:sp>
        <p:nvSpPr>
          <p:cNvPr id="350211" name="Rectangle 3"/>
          <p:cNvSpPr>
            <a:spLocks noGrp="1" noChangeArrowheads="1"/>
          </p:cNvSpPr>
          <p:nvPr>
            <p:ph type="body" idx="1"/>
          </p:nvPr>
        </p:nvSpPr>
        <p:spPr>
          <a:xfrm>
            <a:off x="1279176" y="3474181"/>
            <a:ext cx="7042850" cy="3291590"/>
          </a:xfrm>
        </p:spPr>
        <p:txBody>
          <a:bodyPr/>
          <a:lstStyle/>
          <a:p>
            <a:endParaRPr lang="en-US" altLang="en-US"/>
          </a:p>
        </p:txBody>
      </p:sp>
    </p:spTree>
    <p:extLst>
      <p:ext uri="{BB962C8B-B14F-4D97-AF65-F5344CB8AC3E}">
        <p14:creationId xmlns:p14="http://schemas.microsoft.com/office/powerpoint/2010/main" val="3770951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038"/>
            <a:ext cx="5829300" cy="1960562"/>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r>
              <a:rPr lang="en-US" altLang="en-US"/>
              <a:t>04/2001</a:t>
            </a:r>
          </a:p>
        </p:txBody>
      </p:sp>
      <p:sp>
        <p:nvSpPr>
          <p:cNvPr id="5" name="Footer Placeholder 4"/>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6" name="Slide Number Placeholder 5"/>
          <p:cNvSpPr>
            <a:spLocks noGrp="1"/>
          </p:cNvSpPr>
          <p:nvPr>
            <p:ph type="sldNum" sz="quarter" idx="12"/>
          </p:nvPr>
        </p:nvSpPr>
        <p:spPr/>
        <p:txBody>
          <a:bodyPr/>
          <a:lstStyle>
            <a:lvl1pPr>
              <a:defRPr/>
            </a:lvl1pPr>
          </a:lstStyle>
          <a:p>
            <a:fld id="{7AE0CFA9-8EAB-45A3-AD42-0A359B8C5649}" type="slidenum">
              <a:rPr lang="en-US" altLang="en-US"/>
              <a:pPr/>
              <a:t>‹#›</a:t>
            </a:fld>
            <a:endParaRPr lang="en-US" altLang="en-US"/>
          </a:p>
        </p:txBody>
      </p:sp>
    </p:spTree>
    <p:extLst>
      <p:ext uri="{BB962C8B-B14F-4D97-AF65-F5344CB8AC3E}">
        <p14:creationId xmlns:p14="http://schemas.microsoft.com/office/powerpoint/2010/main" val="2850711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ltLang="en-US"/>
              <a:t>04/2001</a:t>
            </a:r>
          </a:p>
        </p:txBody>
      </p:sp>
      <p:sp>
        <p:nvSpPr>
          <p:cNvPr id="5" name="Footer Placeholder 4"/>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6" name="Slide Number Placeholder 5"/>
          <p:cNvSpPr>
            <a:spLocks noGrp="1"/>
          </p:cNvSpPr>
          <p:nvPr>
            <p:ph type="sldNum" sz="quarter" idx="12"/>
          </p:nvPr>
        </p:nvSpPr>
        <p:spPr/>
        <p:txBody>
          <a:bodyPr/>
          <a:lstStyle>
            <a:lvl1pPr>
              <a:defRPr/>
            </a:lvl1pPr>
          </a:lstStyle>
          <a:p>
            <a:fld id="{AA6AF798-E5CF-4378-A39C-499C179DFEBB}" type="slidenum">
              <a:rPr lang="en-US" altLang="en-US"/>
              <a:pPr/>
              <a:t>‹#›</a:t>
            </a:fld>
            <a:endParaRPr lang="en-US" altLang="en-US"/>
          </a:p>
        </p:txBody>
      </p:sp>
    </p:spTree>
    <p:extLst>
      <p:ext uri="{BB962C8B-B14F-4D97-AF65-F5344CB8AC3E}">
        <p14:creationId xmlns:p14="http://schemas.microsoft.com/office/powerpoint/2010/main" val="3946309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43475" y="304800"/>
            <a:ext cx="1457325" cy="7620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04800"/>
            <a:ext cx="4219575" cy="7620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ltLang="en-US"/>
              <a:t>04/2001</a:t>
            </a:r>
          </a:p>
        </p:txBody>
      </p:sp>
      <p:sp>
        <p:nvSpPr>
          <p:cNvPr id="5" name="Footer Placeholder 4"/>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6" name="Slide Number Placeholder 5"/>
          <p:cNvSpPr>
            <a:spLocks noGrp="1"/>
          </p:cNvSpPr>
          <p:nvPr>
            <p:ph type="sldNum" sz="quarter" idx="12"/>
          </p:nvPr>
        </p:nvSpPr>
        <p:spPr/>
        <p:txBody>
          <a:bodyPr/>
          <a:lstStyle>
            <a:lvl1pPr>
              <a:defRPr/>
            </a:lvl1pPr>
          </a:lstStyle>
          <a:p>
            <a:fld id="{3BD087F6-F7B0-4697-AF48-93AE61AD6569}" type="slidenum">
              <a:rPr lang="en-US" altLang="en-US"/>
              <a:pPr/>
              <a:t>‹#›</a:t>
            </a:fld>
            <a:endParaRPr lang="en-US" altLang="en-US"/>
          </a:p>
        </p:txBody>
      </p:sp>
    </p:spTree>
    <p:extLst>
      <p:ext uri="{BB962C8B-B14F-4D97-AF65-F5344CB8AC3E}">
        <p14:creationId xmlns:p14="http://schemas.microsoft.com/office/powerpoint/2010/main" val="12576649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571500" y="304800"/>
            <a:ext cx="5829300" cy="1549400"/>
          </a:xfrm>
        </p:spPr>
        <p:txBody>
          <a:bodyPr/>
          <a:lstStyle/>
          <a:p>
            <a:r>
              <a:rPr lang="en-US"/>
              <a:t>Click to edit Master title style</a:t>
            </a:r>
          </a:p>
        </p:txBody>
      </p:sp>
      <p:sp>
        <p:nvSpPr>
          <p:cNvPr id="3" name="SmartArt Placeholder 2"/>
          <p:cNvSpPr>
            <a:spLocks noGrp="1"/>
          </p:cNvSpPr>
          <p:nvPr>
            <p:ph type="dgm" idx="1"/>
          </p:nvPr>
        </p:nvSpPr>
        <p:spPr>
          <a:xfrm>
            <a:off x="571500" y="2438400"/>
            <a:ext cx="5829300" cy="5486400"/>
          </a:xfrm>
        </p:spPr>
        <p:txBody>
          <a:bodyPr/>
          <a:lstStyle/>
          <a:p>
            <a:endParaRPr lang="en-US"/>
          </a:p>
        </p:txBody>
      </p:sp>
      <p:sp>
        <p:nvSpPr>
          <p:cNvPr id="4" name="Date Placeholder 3"/>
          <p:cNvSpPr>
            <a:spLocks noGrp="1"/>
          </p:cNvSpPr>
          <p:nvPr>
            <p:ph type="dt" sz="half" idx="10"/>
          </p:nvPr>
        </p:nvSpPr>
        <p:spPr>
          <a:xfrm>
            <a:off x="514350" y="8331200"/>
            <a:ext cx="1428750" cy="609600"/>
          </a:xfrm>
        </p:spPr>
        <p:txBody>
          <a:bodyPr/>
          <a:lstStyle>
            <a:lvl1pPr>
              <a:defRPr/>
            </a:lvl1pPr>
          </a:lstStyle>
          <a:p>
            <a:r>
              <a:rPr lang="en-US" altLang="en-US"/>
              <a:t>04/2001</a:t>
            </a:r>
          </a:p>
        </p:txBody>
      </p:sp>
      <p:sp>
        <p:nvSpPr>
          <p:cNvPr id="5" name="Footer Placeholder 4"/>
          <p:cNvSpPr>
            <a:spLocks noGrp="1"/>
          </p:cNvSpPr>
          <p:nvPr>
            <p:ph type="ftr" sz="quarter" idx="11"/>
          </p:nvPr>
        </p:nvSpPr>
        <p:spPr>
          <a:xfrm>
            <a:off x="2343150" y="8331200"/>
            <a:ext cx="2171700" cy="609600"/>
          </a:xfrm>
        </p:spPr>
        <p:txBody>
          <a:bodyPr/>
          <a:lstStyle>
            <a:lvl1pPr>
              <a:defRPr/>
            </a:lvl1pPr>
          </a:lstStyle>
          <a:p>
            <a:r>
              <a:rPr lang="en-US" altLang="en-US"/>
              <a:t>Introduction to Risk Assessment in NMSS for Technical Managers (P-401) Introduction</a:t>
            </a:r>
          </a:p>
        </p:txBody>
      </p:sp>
      <p:sp>
        <p:nvSpPr>
          <p:cNvPr id="6" name="Slide Number Placeholder 5"/>
          <p:cNvSpPr>
            <a:spLocks noGrp="1"/>
          </p:cNvSpPr>
          <p:nvPr>
            <p:ph type="sldNum" sz="quarter" idx="12"/>
          </p:nvPr>
        </p:nvSpPr>
        <p:spPr>
          <a:xfrm>
            <a:off x="4914900" y="8331200"/>
            <a:ext cx="1428750" cy="609600"/>
          </a:xfrm>
        </p:spPr>
        <p:txBody>
          <a:bodyPr/>
          <a:lstStyle>
            <a:lvl1pPr>
              <a:defRPr/>
            </a:lvl1pPr>
          </a:lstStyle>
          <a:p>
            <a:fld id="{730158AD-FDFA-48CB-A938-2257581D8B5F}" type="slidenum">
              <a:rPr lang="en-US" altLang="en-US"/>
              <a:pPr/>
              <a:t>‹#›</a:t>
            </a:fld>
            <a:endParaRPr lang="en-US" altLang="en-US"/>
          </a:p>
        </p:txBody>
      </p:sp>
    </p:spTree>
    <p:extLst>
      <p:ext uri="{BB962C8B-B14F-4D97-AF65-F5344CB8AC3E}">
        <p14:creationId xmlns:p14="http://schemas.microsoft.com/office/powerpoint/2010/main" val="4246513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ltLang="en-US"/>
              <a:t>04/2001</a:t>
            </a:r>
          </a:p>
        </p:txBody>
      </p:sp>
      <p:sp>
        <p:nvSpPr>
          <p:cNvPr id="5" name="Footer Placeholder 4"/>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6" name="Slide Number Placeholder 5"/>
          <p:cNvSpPr>
            <a:spLocks noGrp="1"/>
          </p:cNvSpPr>
          <p:nvPr>
            <p:ph type="sldNum" sz="quarter" idx="12"/>
          </p:nvPr>
        </p:nvSpPr>
        <p:spPr/>
        <p:txBody>
          <a:bodyPr/>
          <a:lstStyle>
            <a:lvl1pPr>
              <a:defRPr/>
            </a:lvl1pPr>
          </a:lstStyle>
          <a:p>
            <a:fld id="{F17035CB-6B68-4334-BEC8-1671B6B36EFC}" type="slidenum">
              <a:rPr lang="en-US" altLang="en-US"/>
              <a:pPr/>
              <a:t>‹#›</a:t>
            </a:fld>
            <a:endParaRPr lang="en-US" altLang="en-US"/>
          </a:p>
        </p:txBody>
      </p:sp>
    </p:spTree>
    <p:extLst>
      <p:ext uri="{BB962C8B-B14F-4D97-AF65-F5344CB8AC3E}">
        <p14:creationId xmlns:p14="http://schemas.microsoft.com/office/powerpoint/2010/main" val="180584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8"/>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r>
              <a:rPr lang="en-US" altLang="en-US"/>
              <a:t>04/2001</a:t>
            </a:r>
          </a:p>
        </p:txBody>
      </p:sp>
      <p:sp>
        <p:nvSpPr>
          <p:cNvPr id="5" name="Footer Placeholder 4"/>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6" name="Slide Number Placeholder 5"/>
          <p:cNvSpPr>
            <a:spLocks noGrp="1"/>
          </p:cNvSpPr>
          <p:nvPr>
            <p:ph type="sldNum" sz="quarter" idx="12"/>
          </p:nvPr>
        </p:nvSpPr>
        <p:spPr/>
        <p:txBody>
          <a:bodyPr/>
          <a:lstStyle>
            <a:lvl1pPr>
              <a:defRPr/>
            </a:lvl1pPr>
          </a:lstStyle>
          <a:p>
            <a:fld id="{C16224F4-A943-4782-8D89-62C6DFC05027}" type="slidenum">
              <a:rPr lang="en-US" altLang="en-US"/>
              <a:pPr/>
              <a:t>‹#›</a:t>
            </a:fld>
            <a:endParaRPr lang="en-US" altLang="en-US"/>
          </a:p>
        </p:txBody>
      </p:sp>
    </p:spTree>
    <p:extLst>
      <p:ext uri="{BB962C8B-B14F-4D97-AF65-F5344CB8AC3E}">
        <p14:creationId xmlns:p14="http://schemas.microsoft.com/office/powerpoint/2010/main" val="736034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438400"/>
            <a:ext cx="283845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562350" y="2438400"/>
            <a:ext cx="283845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r>
              <a:rPr lang="en-US" altLang="en-US"/>
              <a:t>04/2001</a:t>
            </a:r>
          </a:p>
        </p:txBody>
      </p:sp>
      <p:sp>
        <p:nvSpPr>
          <p:cNvPr id="6" name="Footer Placeholder 5"/>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7" name="Slide Number Placeholder 6"/>
          <p:cNvSpPr>
            <a:spLocks noGrp="1"/>
          </p:cNvSpPr>
          <p:nvPr>
            <p:ph type="sldNum" sz="quarter" idx="12"/>
          </p:nvPr>
        </p:nvSpPr>
        <p:spPr/>
        <p:txBody>
          <a:bodyPr/>
          <a:lstStyle>
            <a:lvl1pPr>
              <a:defRPr/>
            </a:lvl1pPr>
          </a:lstStyle>
          <a:p>
            <a:fld id="{89F7CFC2-629E-4B5C-B466-ABAF17E13D22}" type="slidenum">
              <a:rPr lang="en-US" altLang="en-US"/>
              <a:pPr/>
              <a:t>‹#›</a:t>
            </a:fld>
            <a:endParaRPr lang="en-US" altLang="en-US"/>
          </a:p>
        </p:txBody>
      </p:sp>
    </p:spTree>
    <p:extLst>
      <p:ext uri="{BB962C8B-B14F-4D97-AF65-F5344CB8AC3E}">
        <p14:creationId xmlns:p14="http://schemas.microsoft.com/office/powerpoint/2010/main" val="1630632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r>
              <a:rPr lang="en-US" altLang="en-US"/>
              <a:t>04/2001</a:t>
            </a:r>
          </a:p>
        </p:txBody>
      </p:sp>
      <p:sp>
        <p:nvSpPr>
          <p:cNvPr id="8" name="Footer Placeholder 7"/>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9" name="Slide Number Placeholder 8"/>
          <p:cNvSpPr>
            <a:spLocks noGrp="1"/>
          </p:cNvSpPr>
          <p:nvPr>
            <p:ph type="sldNum" sz="quarter" idx="12"/>
          </p:nvPr>
        </p:nvSpPr>
        <p:spPr/>
        <p:txBody>
          <a:bodyPr/>
          <a:lstStyle>
            <a:lvl1pPr>
              <a:defRPr/>
            </a:lvl1pPr>
          </a:lstStyle>
          <a:p>
            <a:fld id="{3E3E0CBC-D8FF-485D-B22F-9AFA3DF3F15C}" type="slidenum">
              <a:rPr lang="en-US" altLang="en-US"/>
              <a:pPr/>
              <a:t>‹#›</a:t>
            </a:fld>
            <a:endParaRPr lang="en-US" altLang="en-US"/>
          </a:p>
        </p:txBody>
      </p:sp>
    </p:spTree>
    <p:extLst>
      <p:ext uri="{BB962C8B-B14F-4D97-AF65-F5344CB8AC3E}">
        <p14:creationId xmlns:p14="http://schemas.microsoft.com/office/powerpoint/2010/main" val="2080515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r>
              <a:rPr lang="en-US" altLang="en-US"/>
              <a:t>04/2001</a:t>
            </a:r>
          </a:p>
        </p:txBody>
      </p:sp>
      <p:sp>
        <p:nvSpPr>
          <p:cNvPr id="4" name="Footer Placeholder 3"/>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5" name="Slide Number Placeholder 4"/>
          <p:cNvSpPr>
            <a:spLocks noGrp="1"/>
          </p:cNvSpPr>
          <p:nvPr>
            <p:ph type="sldNum" sz="quarter" idx="12"/>
          </p:nvPr>
        </p:nvSpPr>
        <p:spPr/>
        <p:txBody>
          <a:bodyPr/>
          <a:lstStyle>
            <a:lvl1pPr>
              <a:defRPr/>
            </a:lvl1pPr>
          </a:lstStyle>
          <a:p>
            <a:fld id="{CCADC616-6E47-4CE4-BBDD-4227A36E14F2}" type="slidenum">
              <a:rPr lang="en-US" altLang="en-US"/>
              <a:pPr/>
              <a:t>‹#›</a:t>
            </a:fld>
            <a:endParaRPr lang="en-US" altLang="en-US"/>
          </a:p>
        </p:txBody>
      </p:sp>
    </p:spTree>
    <p:extLst>
      <p:ext uri="{BB962C8B-B14F-4D97-AF65-F5344CB8AC3E}">
        <p14:creationId xmlns:p14="http://schemas.microsoft.com/office/powerpoint/2010/main" val="4268322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ltLang="en-US"/>
              <a:t>04/2001</a:t>
            </a:r>
          </a:p>
        </p:txBody>
      </p:sp>
      <p:sp>
        <p:nvSpPr>
          <p:cNvPr id="3" name="Footer Placeholder 2"/>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4" name="Slide Number Placeholder 3"/>
          <p:cNvSpPr>
            <a:spLocks noGrp="1"/>
          </p:cNvSpPr>
          <p:nvPr>
            <p:ph type="sldNum" sz="quarter" idx="12"/>
          </p:nvPr>
        </p:nvSpPr>
        <p:spPr/>
        <p:txBody>
          <a:bodyPr/>
          <a:lstStyle>
            <a:lvl1pPr>
              <a:defRPr/>
            </a:lvl1pPr>
          </a:lstStyle>
          <a:p>
            <a:fld id="{DFEEBB28-B076-4A0F-BB2F-80F8CBB234D7}" type="slidenum">
              <a:rPr lang="en-US" altLang="en-US"/>
              <a:pPr/>
              <a:t>‹#›</a:t>
            </a:fld>
            <a:endParaRPr lang="en-US" altLang="en-US"/>
          </a:p>
        </p:txBody>
      </p:sp>
    </p:spTree>
    <p:extLst>
      <p:ext uri="{BB962C8B-B14F-4D97-AF65-F5344CB8AC3E}">
        <p14:creationId xmlns:p14="http://schemas.microsoft.com/office/powerpoint/2010/main" val="1916412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8"/>
            <a:ext cx="2255838" cy="15494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ltLang="en-US"/>
              <a:t>04/2001</a:t>
            </a:r>
          </a:p>
        </p:txBody>
      </p:sp>
      <p:sp>
        <p:nvSpPr>
          <p:cNvPr id="6" name="Footer Placeholder 5"/>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7" name="Slide Number Placeholder 6"/>
          <p:cNvSpPr>
            <a:spLocks noGrp="1"/>
          </p:cNvSpPr>
          <p:nvPr>
            <p:ph type="sldNum" sz="quarter" idx="12"/>
          </p:nvPr>
        </p:nvSpPr>
        <p:spPr/>
        <p:txBody>
          <a:bodyPr/>
          <a:lstStyle>
            <a:lvl1pPr>
              <a:defRPr/>
            </a:lvl1pPr>
          </a:lstStyle>
          <a:p>
            <a:fld id="{EAA6A297-AF5C-4329-821C-F30BFE6F3491}" type="slidenum">
              <a:rPr lang="en-US" altLang="en-US"/>
              <a:pPr/>
              <a:t>‹#›</a:t>
            </a:fld>
            <a:endParaRPr lang="en-US" altLang="en-US"/>
          </a:p>
        </p:txBody>
      </p:sp>
    </p:spTree>
    <p:extLst>
      <p:ext uri="{BB962C8B-B14F-4D97-AF65-F5344CB8AC3E}">
        <p14:creationId xmlns:p14="http://schemas.microsoft.com/office/powerpoint/2010/main" val="4265581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ltLang="en-US"/>
              <a:t>04/2001</a:t>
            </a:r>
          </a:p>
        </p:txBody>
      </p:sp>
      <p:sp>
        <p:nvSpPr>
          <p:cNvPr id="6" name="Footer Placeholder 5"/>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7" name="Slide Number Placeholder 6"/>
          <p:cNvSpPr>
            <a:spLocks noGrp="1"/>
          </p:cNvSpPr>
          <p:nvPr>
            <p:ph type="sldNum" sz="quarter" idx="12"/>
          </p:nvPr>
        </p:nvSpPr>
        <p:spPr/>
        <p:txBody>
          <a:bodyPr/>
          <a:lstStyle>
            <a:lvl1pPr>
              <a:defRPr/>
            </a:lvl1pPr>
          </a:lstStyle>
          <a:p>
            <a:fld id="{C80F9CC2-745D-4D05-8B60-5125A2077739}" type="slidenum">
              <a:rPr lang="en-US" altLang="en-US"/>
              <a:pPr/>
              <a:t>‹#›</a:t>
            </a:fld>
            <a:endParaRPr lang="en-US" altLang="en-US"/>
          </a:p>
        </p:txBody>
      </p:sp>
    </p:spTree>
    <p:extLst>
      <p:ext uri="{BB962C8B-B14F-4D97-AF65-F5344CB8AC3E}">
        <p14:creationId xmlns:p14="http://schemas.microsoft.com/office/powerpoint/2010/main" val="2527147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514350" y="8331200"/>
            <a:ext cx="14287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nSpc>
                <a:spcPct val="100000"/>
              </a:lnSpc>
              <a:spcBef>
                <a:spcPct val="0"/>
              </a:spcBef>
              <a:buClrTx/>
              <a:buFontTx/>
              <a:buNone/>
              <a:defRPr sz="900"/>
            </a:lvl1pPr>
          </a:lstStyle>
          <a:p>
            <a:r>
              <a:rPr lang="en-US" altLang="en-US"/>
              <a:t>04/2001</a:t>
            </a:r>
          </a:p>
        </p:txBody>
      </p:sp>
      <p:sp>
        <p:nvSpPr>
          <p:cNvPr id="1027" name="Rectangle 3"/>
          <p:cNvSpPr>
            <a:spLocks noGrp="1" noChangeArrowheads="1"/>
          </p:cNvSpPr>
          <p:nvPr>
            <p:ph type="ftr" sz="quarter" idx="3"/>
          </p:nvPr>
        </p:nvSpPr>
        <p:spPr bwMode="auto">
          <a:xfrm>
            <a:off x="2343150" y="8331200"/>
            <a:ext cx="21717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FontTx/>
              <a:buNone/>
              <a:defRPr sz="900"/>
            </a:lvl1pPr>
          </a:lstStyle>
          <a:p>
            <a:r>
              <a:rPr lang="en-US" altLang="en-US"/>
              <a:t>Introduction to Risk Assessment in NMSS for Technical Managers (P-401) Introduction</a:t>
            </a:r>
          </a:p>
        </p:txBody>
      </p:sp>
      <p:sp>
        <p:nvSpPr>
          <p:cNvPr id="1028" name="Rectangle 4"/>
          <p:cNvSpPr>
            <a:spLocks noGrp="1" noChangeArrowheads="1"/>
          </p:cNvSpPr>
          <p:nvPr>
            <p:ph type="sldNum" sz="quarter" idx="4"/>
          </p:nvPr>
        </p:nvSpPr>
        <p:spPr bwMode="auto">
          <a:xfrm>
            <a:off x="4914900" y="8331200"/>
            <a:ext cx="14287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FontTx/>
              <a:buNone/>
              <a:defRPr sz="900"/>
            </a:lvl1pPr>
          </a:lstStyle>
          <a:p>
            <a:fld id="{A580643C-36C9-416B-8282-36C48F1DD3E1}" type="slidenum">
              <a:rPr lang="en-US" altLang="en-US"/>
              <a:pPr/>
              <a:t>‹#›</a:t>
            </a:fld>
            <a:endParaRPr lang="en-US" altLang="en-US"/>
          </a:p>
        </p:txBody>
      </p:sp>
      <p:sp>
        <p:nvSpPr>
          <p:cNvPr id="1037" name="Rectangle 13"/>
          <p:cNvSpPr>
            <a:spLocks noGrp="1" noChangeArrowheads="1"/>
          </p:cNvSpPr>
          <p:nvPr>
            <p:ph type="title"/>
          </p:nvPr>
        </p:nvSpPr>
        <p:spPr bwMode="auto">
          <a:xfrm>
            <a:off x="571500" y="304800"/>
            <a:ext cx="5829300" cy="15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b" anchorCtr="0" compatLnSpc="1">
            <a:prstTxWarp prst="textNoShape">
              <a:avLst/>
            </a:prstTxWarp>
          </a:bodyPr>
          <a:lstStyle/>
          <a:p>
            <a:pPr lvl="0"/>
            <a:r>
              <a:rPr lang="en-US" altLang="en-US"/>
              <a:t>Click to edit Master title style</a:t>
            </a:r>
          </a:p>
        </p:txBody>
      </p:sp>
      <p:sp>
        <p:nvSpPr>
          <p:cNvPr id="1038" name="Rectangle 14"/>
          <p:cNvSpPr>
            <a:spLocks noGrp="1" noChangeArrowheads="1"/>
          </p:cNvSpPr>
          <p:nvPr>
            <p:ph type="body" idx="1"/>
          </p:nvPr>
        </p:nvSpPr>
        <p:spPr bwMode="auto">
          <a:xfrm>
            <a:off x="571500" y="2438400"/>
            <a:ext cx="58293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9" name="Rectangle 15"/>
          <p:cNvSpPr>
            <a:spLocks noChangeArrowheads="1"/>
          </p:cNvSpPr>
          <p:nvPr/>
        </p:nvSpPr>
        <p:spPr bwMode="auto">
          <a:xfrm>
            <a:off x="3322638" y="8647113"/>
            <a:ext cx="212725"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charset="0"/>
        </a:defRPr>
      </a:lvl2pPr>
      <a:lvl3pPr algn="ctr" rtl="0" eaLnBrk="0" fontAlgn="base" hangingPunct="0">
        <a:spcBef>
          <a:spcPct val="0"/>
        </a:spcBef>
        <a:spcAft>
          <a:spcPct val="0"/>
        </a:spcAft>
        <a:defRPr sz="3200">
          <a:solidFill>
            <a:schemeClr val="tx2"/>
          </a:solidFill>
          <a:latin typeface="Arial" charset="0"/>
        </a:defRPr>
      </a:lvl3pPr>
      <a:lvl4pPr algn="ctr" rtl="0" eaLnBrk="0" fontAlgn="base" hangingPunct="0">
        <a:spcBef>
          <a:spcPct val="0"/>
        </a:spcBef>
        <a:spcAft>
          <a:spcPct val="0"/>
        </a:spcAft>
        <a:defRPr sz="3200">
          <a:solidFill>
            <a:schemeClr val="tx2"/>
          </a:solidFill>
          <a:latin typeface="Arial" charset="0"/>
        </a:defRPr>
      </a:lvl4pPr>
      <a:lvl5pPr algn="ctr" rtl="0" eaLnBrk="0" fontAlgn="base" hangingPunct="0">
        <a:spcBef>
          <a:spcPct val="0"/>
        </a:spcBef>
        <a:spcAft>
          <a:spcPct val="0"/>
        </a:spcAft>
        <a:defRPr sz="3200">
          <a:solidFill>
            <a:schemeClr val="tx2"/>
          </a:solidFill>
          <a:latin typeface="Arial" charset="0"/>
        </a:defRPr>
      </a:lvl5pPr>
      <a:lvl6pPr marL="457200" algn="ctr" rtl="0" eaLnBrk="0" fontAlgn="base" hangingPunct="0">
        <a:spcBef>
          <a:spcPct val="0"/>
        </a:spcBef>
        <a:spcAft>
          <a:spcPct val="0"/>
        </a:spcAft>
        <a:defRPr sz="3200">
          <a:solidFill>
            <a:schemeClr val="tx2"/>
          </a:solidFill>
          <a:latin typeface="Arial" charset="0"/>
        </a:defRPr>
      </a:lvl6pPr>
      <a:lvl7pPr marL="914400" algn="ctr" rtl="0" eaLnBrk="0" fontAlgn="base" hangingPunct="0">
        <a:spcBef>
          <a:spcPct val="0"/>
        </a:spcBef>
        <a:spcAft>
          <a:spcPct val="0"/>
        </a:spcAft>
        <a:defRPr sz="3200">
          <a:solidFill>
            <a:schemeClr val="tx2"/>
          </a:solidFill>
          <a:latin typeface="Arial" charset="0"/>
        </a:defRPr>
      </a:lvl7pPr>
      <a:lvl8pPr marL="1371600" algn="ctr" rtl="0" eaLnBrk="0" fontAlgn="base" hangingPunct="0">
        <a:spcBef>
          <a:spcPct val="0"/>
        </a:spcBef>
        <a:spcAft>
          <a:spcPct val="0"/>
        </a:spcAft>
        <a:defRPr sz="3200">
          <a:solidFill>
            <a:schemeClr val="tx2"/>
          </a:solidFill>
          <a:latin typeface="Arial" charset="0"/>
        </a:defRPr>
      </a:lvl8pPr>
      <a:lvl9pPr marL="1828800" algn="ctr" rtl="0" eaLnBrk="0" fontAlgn="base" hangingPunct="0">
        <a:spcBef>
          <a:spcPct val="0"/>
        </a:spcBef>
        <a:spcAft>
          <a:spcPct val="0"/>
        </a:spcAft>
        <a:defRPr sz="3200">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95000"/>
        <a:buFont typeface="Symbol" pitchFamily="18"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100000"/>
        <a:buChar char="»"/>
        <a:defRPr sz="2400">
          <a:solidFill>
            <a:schemeClr val="tx1"/>
          </a:solidFill>
          <a:latin typeface="+mn-lt"/>
        </a:defRPr>
      </a:lvl2pPr>
      <a:lvl3pPr marL="1143000" indent="-228600" algn="l" rtl="0" eaLnBrk="0" fontAlgn="base" hangingPunct="0">
        <a:spcBef>
          <a:spcPct val="20000"/>
        </a:spcBef>
        <a:spcAft>
          <a:spcPct val="0"/>
        </a:spcAft>
        <a:buClr>
          <a:schemeClr val="bg2"/>
        </a:buClr>
        <a:buSzPct val="100000"/>
        <a:buChar char="–"/>
        <a:defRPr sz="2000">
          <a:solidFill>
            <a:schemeClr val="tx1"/>
          </a:solidFill>
          <a:latin typeface="+mn-lt"/>
        </a:defRPr>
      </a:lvl3pPr>
      <a:lvl4pPr marL="1600200" indent="-228600" algn="l" rtl="0" eaLnBrk="0" fontAlgn="base" hangingPunct="0">
        <a:spcBef>
          <a:spcPct val="20000"/>
        </a:spcBef>
        <a:spcAft>
          <a:spcPct val="0"/>
        </a:spcAft>
        <a:buClr>
          <a:schemeClr val="tx2"/>
        </a:buClr>
        <a:buSzPct val="100000"/>
        <a:buFont typeface="Monotype Sorts" pitchFamily="2" charset="2"/>
        <a:buChar char="V"/>
        <a:defRPr>
          <a:solidFill>
            <a:schemeClr val="tx1"/>
          </a:solidFill>
          <a:latin typeface="+mn-lt"/>
        </a:defRPr>
      </a:lvl4pPr>
      <a:lvl5pPr marL="2057400" indent="-228600" algn="l" rtl="0" eaLnBrk="0" fontAlgn="base" hangingPunct="0">
        <a:spcBef>
          <a:spcPct val="20000"/>
        </a:spcBef>
        <a:spcAft>
          <a:spcPct val="0"/>
        </a:spcAft>
        <a:buClr>
          <a:schemeClr val="tx2"/>
        </a:buClr>
        <a:buSzPct val="100000"/>
        <a:buFont typeface="Monotype Sorts" pitchFamily="2" charset="2"/>
        <a:buChar char="Û"/>
        <a:defRPr>
          <a:solidFill>
            <a:schemeClr val="tx1"/>
          </a:solidFill>
          <a:latin typeface="+mn-lt"/>
        </a:defRPr>
      </a:lvl5pPr>
      <a:lvl6pPr marL="2514600" indent="-228600" algn="l" rtl="0" eaLnBrk="0" fontAlgn="base" hangingPunct="0">
        <a:spcBef>
          <a:spcPct val="20000"/>
        </a:spcBef>
        <a:spcAft>
          <a:spcPct val="0"/>
        </a:spcAft>
        <a:buClr>
          <a:schemeClr val="tx2"/>
        </a:buClr>
        <a:buSzPct val="100000"/>
        <a:buFont typeface="Monotype Sorts" pitchFamily="2" charset="2"/>
        <a:buChar char="Û"/>
        <a:defRPr>
          <a:solidFill>
            <a:schemeClr val="tx1"/>
          </a:solidFill>
          <a:latin typeface="+mn-lt"/>
        </a:defRPr>
      </a:lvl6pPr>
      <a:lvl7pPr marL="2971800" indent="-228600" algn="l" rtl="0" eaLnBrk="0" fontAlgn="base" hangingPunct="0">
        <a:spcBef>
          <a:spcPct val="20000"/>
        </a:spcBef>
        <a:spcAft>
          <a:spcPct val="0"/>
        </a:spcAft>
        <a:buClr>
          <a:schemeClr val="tx2"/>
        </a:buClr>
        <a:buSzPct val="100000"/>
        <a:buFont typeface="Monotype Sorts" pitchFamily="2" charset="2"/>
        <a:buChar char="Û"/>
        <a:defRPr>
          <a:solidFill>
            <a:schemeClr val="tx1"/>
          </a:solidFill>
          <a:latin typeface="+mn-lt"/>
        </a:defRPr>
      </a:lvl7pPr>
      <a:lvl8pPr marL="3429000" indent="-228600" algn="l" rtl="0" eaLnBrk="0" fontAlgn="base" hangingPunct="0">
        <a:spcBef>
          <a:spcPct val="20000"/>
        </a:spcBef>
        <a:spcAft>
          <a:spcPct val="0"/>
        </a:spcAft>
        <a:buClr>
          <a:schemeClr val="tx2"/>
        </a:buClr>
        <a:buSzPct val="100000"/>
        <a:buFont typeface="Monotype Sorts" pitchFamily="2" charset="2"/>
        <a:buChar char="Û"/>
        <a:defRPr>
          <a:solidFill>
            <a:schemeClr val="tx1"/>
          </a:solidFill>
          <a:latin typeface="+mn-lt"/>
        </a:defRPr>
      </a:lvl8pPr>
      <a:lvl9pPr marL="3886200" indent="-228600" algn="l" rtl="0" eaLnBrk="0" fontAlgn="base" hangingPunct="0">
        <a:spcBef>
          <a:spcPct val="20000"/>
        </a:spcBef>
        <a:spcAft>
          <a:spcPct val="0"/>
        </a:spcAft>
        <a:buClr>
          <a:schemeClr val="tx2"/>
        </a:buClr>
        <a:buSzPct val="100000"/>
        <a:buFont typeface="Monotype Sorts" pitchFamily="2" charset="2"/>
        <a:buChar char="Û"/>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
            <a:ext cx="3688423" cy="9149521"/>
          </a:xfrm>
          <a:prstGeom prst="rect">
            <a:avLst/>
          </a:prstGeom>
        </p:spPr>
      </p:pic>
      <p:sp>
        <p:nvSpPr>
          <p:cNvPr id="267266" name="Rectangle 2"/>
          <p:cNvSpPr>
            <a:spLocks noGrp="1" noChangeArrowheads="1"/>
          </p:cNvSpPr>
          <p:nvPr>
            <p:ph type="title"/>
          </p:nvPr>
        </p:nvSpPr>
        <p:spPr>
          <a:xfrm>
            <a:off x="3231222" y="1005582"/>
            <a:ext cx="3626778" cy="2303980"/>
          </a:xfrm>
          <a:noFill/>
          <a:ln/>
        </p:spPr>
        <p:txBody>
          <a:bodyPr tIns="91440" bIns="91440" anchor="t" anchorCtr="1"/>
          <a:lstStyle/>
          <a:p>
            <a:br>
              <a:rPr lang="en-US" sz="2800" dirty="0"/>
            </a:br>
            <a:r>
              <a:rPr lang="en-US" sz="2800" dirty="0"/>
              <a:t> Bayesian Inference</a:t>
            </a:r>
            <a:br>
              <a:rPr lang="en-US" sz="2800" dirty="0"/>
            </a:br>
            <a:r>
              <a:rPr lang="en-US" sz="2800" dirty="0"/>
              <a:t>in Risk Assessment: Advanced Topics</a:t>
            </a:r>
            <a:br>
              <a:rPr lang="en-US" sz="2800"/>
            </a:br>
            <a:r>
              <a:rPr lang="en-US" sz="2800"/>
              <a:t>P-502</a:t>
            </a:r>
            <a:endParaRPr lang="en-US" altLang="en-US" sz="2800" dirty="0"/>
          </a:p>
        </p:txBody>
      </p:sp>
      <p:sp>
        <p:nvSpPr>
          <p:cNvPr id="10" name="Rectangle 2"/>
          <p:cNvSpPr txBox="1">
            <a:spLocks noChangeArrowheads="1"/>
          </p:cNvSpPr>
          <p:nvPr/>
        </p:nvSpPr>
        <p:spPr bwMode="auto">
          <a:xfrm>
            <a:off x="3339067" y="3781462"/>
            <a:ext cx="3294854" cy="79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91440" rIns="92075" bIns="91440" numCol="1" anchor="t" anchorCtr="1" compatLnSpc="1">
            <a:prstTxWarp prst="textNoShape">
              <a:avLst/>
            </a:prstTxWarp>
          </a:bodyPr>
          <a:lst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charset="0"/>
              </a:defRPr>
            </a:lvl2pPr>
            <a:lvl3pPr algn="ctr" rtl="0" eaLnBrk="0" fontAlgn="base" hangingPunct="0">
              <a:spcBef>
                <a:spcPct val="0"/>
              </a:spcBef>
              <a:spcAft>
                <a:spcPct val="0"/>
              </a:spcAft>
              <a:defRPr sz="3200">
                <a:solidFill>
                  <a:schemeClr val="tx2"/>
                </a:solidFill>
                <a:latin typeface="Arial" charset="0"/>
              </a:defRPr>
            </a:lvl3pPr>
            <a:lvl4pPr algn="ctr" rtl="0" eaLnBrk="0" fontAlgn="base" hangingPunct="0">
              <a:spcBef>
                <a:spcPct val="0"/>
              </a:spcBef>
              <a:spcAft>
                <a:spcPct val="0"/>
              </a:spcAft>
              <a:defRPr sz="3200">
                <a:solidFill>
                  <a:schemeClr val="tx2"/>
                </a:solidFill>
                <a:latin typeface="Arial" charset="0"/>
              </a:defRPr>
            </a:lvl4pPr>
            <a:lvl5pPr algn="ctr" rtl="0" eaLnBrk="0" fontAlgn="base" hangingPunct="0">
              <a:spcBef>
                <a:spcPct val="0"/>
              </a:spcBef>
              <a:spcAft>
                <a:spcPct val="0"/>
              </a:spcAft>
              <a:defRPr sz="3200">
                <a:solidFill>
                  <a:schemeClr val="tx2"/>
                </a:solidFill>
                <a:latin typeface="Arial" charset="0"/>
              </a:defRPr>
            </a:lvl5pPr>
            <a:lvl6pPr marL="457200" algn="ctr" rtl="0" eaLnBrk="0" fontAlgn="base" hangingPunct="0">
              <a:spcBef>
                <a:spcPct val="0"/>
              </a:spcBef>
              <a:spcAft>
                <a:spcPct val="0"/>
              </a:spcAft>
              <a:defRPr sz="3200">
                <a:solidFill>
                  <a:schemeClr val="tx2"/>
                </a:solidFill>
                <a:latin typeface="Arial" charset="0"/>
              </a:defRPr>
            </a:lvl6pPr>
            <a:lvl7pPr marL="914400" algn="ctr" rtl="0" eaLnBrk="0" fontAlgn="base" hangingPunct="0">
              <a:spcBef>
                <a:spcPct val="0"/>
              </a:spcBef>
              <a:spcAft>
                <a:spcPct val="0"/>
              </a:spcAft>
              <a:defRPr sz="3200">
                <a:solidFill>
                  <a:schemeClr val="tx2"/>
                </a:solidFill>
                <a:latin typeface="Arial" charset="0"/>
              </a:defRPr>
            </a:lvl7pPr>
            <a:lvl8pPr marL="1371600" algn="ctr" rtl="0" eaLnBrk="0" fontAlgn="base" hangingPunct="0">
              <a:spcBef>
                <a:spcPct val="0"/>
              </a:spcBef>
              <a:spcAft>
                <a:spcPct val="0"/>
              </a:spcAft>
              <a:defRPr sz="3200">
                <a:solidFill>
                  <a:schemeClr val="tx2"/>
                </a:solidFill>
                <a:latin typeface="Arial" charset="0"/>
              </a:defRPr>
            </a:lvl8pPr>
            <a:lvl9pPr marL="1828800" algn="ctr" rtl="0" eaLnBrk="0" fontAlgn="base" hangingPunct="0">
              <a:spcBef>
                <a:spcPct val="0"/>
              </a:spcBef>
              <a:spcAft>
                <a:spcPct val="0"/>
              </a:spcAft>
              <a:defRPr sz="3200">
                <a:solidFill>
                  <a:schemeClr val="tx2"/>
                </a:solidFill>
                <a:latin typeface="Arial" charset="0"/>
              </a:defRPr>
            </a:lvl9pPr>
          </a:lstStyle>
          <a:p>
            <a:pPr>
              <a:lnSpc>
                <a:spcPct val="100000"/>
              </a:lnSpc>
              <a:buClrTx/>
              <a:buFontTx/>
              <a:buNone/>
            </a:pPr>
            <a:endParaRPr lang="pt-BR" altLang="en-US" sz="1600" kern="0" dirty="0"/>
          </a:p>
          <a:p>
            <a:pPr>
              <a:lnSpc>
                <a:spcPct val="100000"/>
              </a:lnSpc>
              <a:buClrTx/>
              <a:buFontTx/>
              <a:buNone/>
            </a:pPr>
            <a:r>
              <a:rPr lang="en-US" altLang="en-US" sz="1800" kern="0" dirty="0"/>
              <a:t>August 2019</a:t>
            </a:r>
            <a:br>
              <a:rPr lang="en-US" altLang="en-US" sz="1600" kern="0" dirty="0"/>
            </a:br>
            <a:endParaRPr lang="en-US" altLang="en-US" sz="1800" kern="0" dirty="0"/>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86294" y="5532814"/>
            <a:ext cx="3200400" cy="825353"/>
          </a:xfrm>
          <a:prstGeom prst="rect">
            <a:avLst/>
          </a:prstGeom>
        </p:spPr>
      </p:pic>
    </p:spTree>
  </p:cSld>
  <p:clrMapOvr>
    <a:masterClrMapping/>
  </p:clrMapOvr>
  <p:transition>
    <p:pull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a:xfrm>
            <a:off x="571500" y="568325"/>
            <a:ext cx="5829300" cy="1549400"/>
          </a:xfrm>
        </p:spPr>
        <p:txBody>
          <a:bodyPr/>
          <a:lstStyle/>
          <a:p>
            <a:r>
              <a:rPr lang="en-US" altLang="en-US" sz="2800" b="1" dirty="0"/>
              <a:t>DISCLAIMER NOTICE</a:t>
            </a:r>
          </a:p>
        </p:txBody>
      </p:sp>
      <p:sp>
        <p:nvSpPr>
          <p:cNvPr id="349187" name="Rectangle 3"/>
          <p:cNvSpPr>
            <a:spLocks noGrp="1" noChangeArrowheads="1"/>
          </p:cNvSpPr>
          <p:nvPr>
            <p:ph type="body" idx="1"/>
          </p:nvPr>
        </p:nvSpPr>
        <p:spPr>
          <a:xfrm>
            <a:off x="571500" y="2401555"/>
            <a:ext cx="5829300" cy="5794707"/>
          </a:xfrm>
        </p:spPr>
        <p:txBody>
          <a:bodyPr/>
          <a:lstStyle/>
          <a:p>
            <a:pPr marL="0" indent="0" algn="just">
              <a:buFont typeface="Symbol" pitchFamily="18" charset="2"/>
              <a:buNone/>
            </a:pPr>
            <a:r>
              <a:rPr lang="en-US" altLang="en-US" sz="1600" dirty="0"/>
              <a:t>This report was prepared as an account of work sponsored by an agency of the United States Government. Neither the United States Government nor any agency thereof, or any of their employees, makes any warranty, expressed or implied, or assumes any legal liability of responsibility for any third party’s use, or the results of such use, or any information, apparatus, product or process disclosed in this report, or represents that its use by such third party would not infringe privately owned rights.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6858000" cy="984738"/>
          </a:xfrm>
          <a:prstGeom prst="rect">
            <a:avLst/>
          </a:prstGeom>
        </p:spPr>
      </p:pic>
    </p:spTree>
  </p:cSld>
  <p:clrMapOvr>
    <a:masterClrMapping/>
  </p:clrMapOvr>
</p:sld>
</file>

<file path=ppt/theme/theme1.xml><?xml version="1.0" encoding="utf-8"?>
<a:theme xmlns:a="http://schemas.openxmlformats.org/drawingml/2006/main" name="Multbars.ppt">
  <a:themeElements>
    <a:clrScheme name="Multbars.ppt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fontScheme name="Multbars.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150000"/>
          </a:lnSpc>
          <a:spcBef>
            <a:spcPct val="50000"/>
          </a:spcBef>
          <a:spcAft>
            <a:spcPct val="0"/>
          </a:spcAft>
          <a:buClr>
            <a:schemeClr val="accent2"/>
          </a:buClr>
          <a:buSzTx/>
          <a:buFont typeface="Wingdings" pitchFamily="2" charset="2"/>
          <a:buChar char="l"/>
          <a:tabLst/>
          <a:defRPr kumimoji="0" lang="en-US" alt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150000"/>
          </a:lnSpc>
          <a:spcBef>
            <a:spcPct val="50000"/>
          </a:spcBef>
          <a:spcAft>
            <a:spcPct val="0"/>
          </a:spcAft>
          <a:buClr>
            <a:schemeClr val="accent2"/>
          </a:buClr>
          <a:buSzTx/>
          <a:buFont typeface="Wingdings" pitchFamily="2" charset="2"/>
          <a:buChar char="l"/>
          <a:tabLst/>
          <a:defRPr kumimoji="0" lang="en-US" altLang="en-US" sz="2400" b="0" i="0" u="none" strike="noStrike" cap="none" normalizeH="0" baseline="0" smtClean="0">
            <a:ln>
              <a:noFill/>
            </a:ln>
            <a:solidFill>
              <a:schemeClr val="tx1"/>
            </a:solidFill>
            <a:effectLst/>
            <a:latin typeface="Arial" charset="0"/>
          </a:defRPr>
        </a:defPPr>
      </a:lstStyle>
    </a:lnDef>
  </a:objectDefaults>
  <a:extraClrSchemeLst>
    <a:extraClrScheme>
      <a:clrScheme name="Multbars.ppt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ultbars.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Multbars.ppt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ultbars.ppt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ultbars.ppt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ultbars.ppt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Multbars.ppt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c:\msoffice\powerpnt\template\sldshow\multbars.ppt</Template>
  <TotalTime>1490418043</TotalTime>
  <Pages>77</Pages>
  <Words>99</Words>
  <Application>Microsoft Macintosh PowerPoint</Application>
  <PresentationFormat>On-screen Show (4:3)</PresentationFormat>
  <Paragraphs>7</Paragraphs>
  <Slides>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Monotype Sorts</vt:lpstr>
      <vt:lpstr>Symbol</vt:lpstr>
      <vt:lpstr>Times New Roman</vt:lpstr>
      <vt:lpstr>Wingdings</vt:lpstr>
      <vt:lpstr>Multbars.ppt</vt:lpstr>
      <vt:lpstr>  Bayesian Inference in Risk Assessment: Advanced Topics P-502</vt:lpstr>
      <vt:lpstr>DISCLAIMER NOTICE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Adequecy of Models Cover Page</dc:title>
  <dc:creator>Curtis L. Smith</dc:creator>
  <cp:lastModifiedBy>Diego Mandelli</cp:lastModifiedBy>
  <cp:revision>231</cp:revision>
  <cp:lastPrinted>2014-03-04T03:50:45Z</cp:lastPrinted>
  <dcterms:created xsi:type="dcterms:W3CDTF">1996-07-01T15:44:38Z</dcterms:created>
  <dcterms:modified xsi:type="dcterms:W3CDTF">2019-07-24T21:35:27Z</dcterms:modified>
</cp:coreProperties>
</file>