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BDA14-88F0-4AAE-A4FC-FAFFEEA54264}" type="datetimeFigureOut">
              <a:rPr lang="en-US" smtClean="0"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A07B9-BC89-4B7A-80D3-19EEEB164F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BDA14-88F0-4AAE-A4FC-FAFFEEA54264}" type="datetimeFigureOut">
              <a:rPr lang="en-US" smtClean="0"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A07B9-BC89-4B7A-80D3-19EEEB164F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BDA14-88F0-4AAE-A4FC-FAFFEEA54264}" type="datetimeFigureOut">
              <a:rPr lang="en-US" smtClean="0"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A07B9-BC89-4B7A-80D3-19EEEB164F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BDA14-88F0-4AAE-A4FC-FAFFEEA54264}" type="datetimeFigureOut">
              <a:rPr lang="en-US" smtClean="0"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A07B9-BC89-4B7A-80D3-19EEEB164F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BDA14-88F0-4AAE-A4FC-FAFFEEA54264}" type="datetimeFigureOut">
              <a:rPr lang="en-US" smtClean="0"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A07B9-BC89-4B7A-80D3-19EEEB164F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BDA14-88F0-4AAE-A4FC-FAFFEEA54264}" type="datetimeFigureOut">
              <a:rPr lang="en-US" smtClean="0"/>
              <a:t>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A07B9-BC89-4B7A-80D3-19EEEB164F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BDA14-88F0-4AAE-A4FC-FAFFEEA54264}" type="datetimeFigureOut">
              <a:rPr lang="en-US" smtClean="0"/>
              <a:t>1/10/2012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A07B9-BC89-4B7A-80D3-19EEEB164F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BDA14-88F0-4AAE-A4FC-FAFFEEA54264}" type="datetimeFigureOut">
              <a:rPr lang="en-US" smtClean="0"/>
              <a:t>1/10/2012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A07B9-BC89-4B7A-80D3-19EEEB164F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BDA14-88F0-4AAE-A4FC-FAFFEEA54264}" type="datetimeFigureOut">
              <a:rPr lang="en-US" smtClean="0"/>
              <a:t>1/10/2012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A07B9-BC89-4B7A-80D3-19EEEB164F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BDA14-88F0-4AAE-A4FC-FAFFEEA54264}" type="datetimeFigureOut">
              <a:rPr lang="en-US" smtClean="0"/>
              <a:t>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A07B9-BC89-4B7A-80D3-19EEEB164F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BDA14-88F0-4AAE-A4FC-FAFFEEA54264}" type="datetimeFigureOut">
              <a:rPr lang="en-US" smtClean="0"/>
              <a:t>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A07B9-BC89-4B7A-80D3-19EEEB164F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BDA14-88F0-4AAE-A4FC-FAFFEEA54264}" type="datetimeFigureOut">
              <a:rPr lang="en-US" smtClean="0"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BA07B9-BC89-4B7A-80D3-19EEEB164FF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76400" y="533400"/>
            <a:ext cx="9906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TDP</a:t>
            </a:r>
            <a:endParaRPr lang="en-US" sz="2800" b="1" dirty="0"/>
          </a:p>
        </p:txBody>
      </p:sp>
      <p:sp>
        <p:nvSpPr>
          <p:cNvPr id="5" name="Rectangle 4"/>
          <p:cNvSpPr/>
          <p:nvPr/>
        </p:nvSpPr>
        <p:spPr>
          <a:xfrm>
            <a:off x="1676400" y="1981200"/>
            <a:ext cx="990600" cy="6858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MDP</a:t>
            </a:r>
            <a:endParaRPr lang="en-US" sz="2800" b="1" dirty="0"/>
          </a:p>
        </p:txBody>
      </p:sp>
      <p:sp>
        <p:nvSpPr>
          <p:cNvPr id="6" name="Rectangle 5"/>
          <p:cNvSpPr/>
          <p:nvPr/>
        </p:nvSpPr>
        <p:spPr>
          <a:xfrm>
            <a:off x="1676400" y="2819400"/>
            <a:ext cx="990600" cy="6858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MDP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828800" y="228600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100%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828800" y="1674213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50%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828800" y="3461448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50%</a:t>
            </a:r>
            <a:endParaRPr lang="en-US" b="1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2667000" y="2362200"/>
            <a:ext cx="381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667000" y="3124200"/>
            <a:ext cx="381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295400" y="2362200"/>
            <a:ext cx="381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295400" y="3124200"/>
            <a:ext cx="381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048000" y="2362200"/>
            <a:ext cx="0" cy="762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048000" y="2743200"/>
            <a:ext cx="381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1295400" y="2362200"/>
            <a:ext cx="0" cy="762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914400" y="2743200"/>
            <a:ext cx="381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2667000" y="838200"/>
            <a:ext cx="762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914400" y="838200"/>
            <a:ext cx="762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914400" y="838200"/>
            <a:ext cx="0" cy="1905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3429000" y="838200"/>
            <a:ext cx="0" cy="1905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3429000" y="1752600"/>
            <a:ext cx="381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533400" y="1752600"/>
            <a:ext cx="381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013365" y="2743200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100%</a:t>
            </a:r>
            <a:endParaRPr lang="en-US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11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USNRC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trna1</dc:creator>
  <cp:lastModifiedBy>trna1</cp:lastModifiedBy>
  <cp:revision>1</cp:revision>
  <dcterms:created xsi:type="dcterms:W3CDTF">2012-01-10T16:19:09Z</dcterms:created>
  <dcterms:modified xsi:type="dcterms:W3CDTF">2012-01-10T16:23:15Z</dcterms:modified>
</cp:coreProperties>
</file>